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Google Sans" panose="020B0604020202020204" charset="0"/>
      <p:regular r:id="rId13"/>
      <p:bold r:id="rId14"/>
      <p:italic r:id="rId15"/>
      <p:boldItalic r:id="rId16"/>
    </p:embeddedFont>
    <p:embeddedFont>
      <p:font typeface="Google Sans Medium" panose="020B0604020202020204" charset="0"/>
      <p:regular r:id="rId17"/>
      <p:bold r:id="rId18"/>
      <p:italic r:id="rId19"/>
      <p:boldItalic r:id="rId20"/>
    </p:embeddedFont>
    <p:embeddedFont>
      <p:font typeface="Proxima Nova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07AD0E-C118-45FF-87A4-90A4177934B6}" v="53" dt="2025-05-29T06:06:34.7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8" d="100"/>
          <a:sy n="158" d="100"/>
        </p:scale>
        <p:origin x="264" y="1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tul Pal" userId="bb34d4e8-ff2b-46bf-b48f-09481338a01f" providerId="ADAL" clId="{398A0EA8-3D16-414C-A495-762167F47EEA}"/>
    <pc:docChg chg="undo custSel modSld">
      <pc:chgData name="Ratul Pal" userId="bb34d4e8-ff2b-46bf-b48f-09481338a01f" providerId="ADAL" clId="{398A0EA8-3D16-414C-A495-762167F47EEA}" dt="2025-05-28T08:25:00.989" v="13" actId="20577"/>
      <pc:docMkLst>
        <pc:docMk/>
      </pc:docMkLst>
      <pc:sldChg chg="modSp mod">
        <pc:chgData name="Ratul Pal" userId="bb34d4e8-ff2b-46bf-b48f-09481338a01f" providerId="ADAL" clId="{398A0EA8-3D16-414C-A495-762167F47EEA}" dt="2025-05-28T08:23:28.598" v="2" actId="20577"/>
        <pc:sldMkLst>
          <pc:docMk/>
          <pc:sldMk cId="0" sldId="256"/>
        </pc:sldMkLst>
        <pc:spChg chg="mod">
          <ac:chgData name="Ratul Pal" userId="bb34d4e8-ff2b-46bf-b48f-09481338a01f" providerId="ADAL" clId="{398A0EA8-3D16-414C-A495-762167F47EEA}" dt="2025-05-28T08:23:28.598" v="2" actId="20577"/>
          <ac:spMkLst>
            <pc:docMk/>
            <pc:sldMk cId="0" sldId="256"/>
            <ac:spMk id="56" creationId="{00000000-0000-0000-0000-000000000000}"/>
          </ac:spMkLst>
        </pc:spChg>
      </pc:sldChg>
      <pc:sldChg chg="modSp mod">
        <pc:chgData name="Ratul Pal" userId="bb34d4e8-ff2b-46bf-b48f-09481338a01f" providerId="ADAL" clId="{398A0EA8-3D16-414C-A495-762167F47EEA}" dt="2025-05-28T08:23:54.100" v="6" actId="403"/>
        <pc:sldMkLst>
          <pc:docMk/>
          <pc:sldMk cId="0" sldId="257"/>
        </pc:sldMkLst>
        <pc:spChg chg="mod">
          <ac:chgData name="Ratul Pal" userId="bb34d4e8-ff2b-46bf-b48f-09481338a01f" providerId="ADAL" clId="{398A0EA8-3D16-414C-A495-762167F47EEA}" dt="2025-05-28T08:23:54.100" v="6" actId="403"/>
          <ac:spMkLst>
            <pc:docMk/>
            <pc:sldMk cId="0" sldId="257"/>
            <ac:spMk id="63" creationId="{00000000-0000-0000-0000-000000000000}"/>
          </ac:spMkLst>
        </pc:spChg>
      </pc:sldChg>
      <pc:sldChg chg="modSp mod">
        <pc:chgData name="Ratul Pal" userId="bb34d4e8-ff2b-46bf-b48f-09481338a01f" providerId="ADAL" clId="{398A0EA8-3D16-414C-A495-762167F47EEA}" dt="2025-05-28T08:25:00.989" v="13" actId="20577"/>
        <pc:sldMkLst>
          <pc:docMk/>
          <pc:sldMk cId="0" sldId="258"/>
        </pc:sldMkLst>
        <pc:spChg chg="mod">
          <ac:chgData name="Ratul Pal" userId="bb34d4e8-ff2b-46bf-b48f-09481338a01f" providerId="ADAL" clId="{398A0EA8-3D16-414C-A495-762167F47EEA}" dt="2025-05-28T08:25:00.989" v="13" actId="20577"/>
          <ac:spMkLst>
            <pc:docMk/>
            <pc:sldMk cId="0" sldId="258"/>
            <ac:spMk id="69" creationId="{00000000-0000-0000-0000-000000000000}"/>
          </ac:spMkLst>
        </pc:spChg>
      </pc:sldChg>
      <pc:sldChg chg="modSp mod">
        <pc:chgData name="Ratul Pal" userId="bb34d4e8-ff2b-46bf-b48f-09481338a01f" providerId="ADAL" clId="{398A0EA8-3D16-414C-A495-762167F47EEA}" dt="2025-05-28T08:24:32.389" v="12" actId="1076"/>
        <pc:sldMkLst>
          <pc:docMk/>
          <pc:sldMk cId="0" sldId="260"/>
        </pc:sldMkLst>
        <pc:spChg chg="mod">
          <ac:chgData name="Ratul Pal" userId="bb34d4e8-ff2b-46bf-b48f-09481338a01f" providerId="ADAL" clId="{398A0EA8-3D16-414C-A495-762167F47EEA}" dt="2025-05-28T08:24:22.769" v="10" actId="14100"/>
          <ac:spMkLst>
            <pc:docMk/>
            <pc:sldMk cId="0" sldId="260"/>
            <ac:spMk id="81" creationId="{00000000-0000-0000-0000-000000000000}"/>
          </ac:spMkLst>
        </pc:spChg>
        <pc:picChg chg="mod">
          <ac:chgData name="Ratul Pal" userId="bb34d4e8-ff2b-46bf-b48f-09481338a01f" providerId="ADAL" clId="{398A0EA8-3D16-414C-A495-762167F47EEA}" dt="2025-05-28T08:24:32.389" v="12" actId="1076"/>
          <ac:picMkLst>
            <pc:docMk/>
            <pc:sldMk cId="0" sldId="260"/>
            <ac:picMk id="2" creationId="{00000000-0000-0000-0000-000000000000}"/>
          </ac:picMkLst>
        </pc:picChg>
      </pc:sldChg>
    </pc:docChg>
  </pc:docChgLst>
  <pc:docChgLst>
    <pc:chgData name="Prateek Ralhan" userId="77e2bd9d-0fa8-4b71-8dd5-5d3944a03297" providerId="ADAL" clId="{4007AD0E-C118-45FF-87A4-90A4177934B6}"/>
    <pc:docChg chg="undo redo custSel modSld">
      <pc:chgData name="Prateek Ralhan" userId="77e2bd9d-0fa8-4b71-8dd5-5d3944a03297" providerId="ADAL" clId="{4007AD0E-C118-45FF-87A4-90A4177934B6}" dt="2025-05-29T06:07:12.647" v="2434" actId="1076"/>
      <pc:docMkLst>
        <pc:docMk/>
      </pc:docMkLst>
      <pc:sldChg chg="addSp modSp mod">
        <pc:chgData name="Prateek Ralhan" userId="77e2bd9d-0fa8-4b71-8dd5-5d3944a03297" providerId="ADAL" clId="{4007AD0E-C118-45FF-87A4-90A4177934B6}" dt="2025-05-28T10:50:13.706" v="897" actId="1076"/>
        <pc:sldMkLst>
          <pc:docMk/>
          <pc:sldMk cId="0" sldId="256"/>
        </pc:sldMkLst>
        <pc:spChg chg="mod">
          <ac:chgData name="Prateek Ralhan" userId="77e2bd9d-0fa8-4b71-8dd5-5d3944a03297" providerId="ADAL" clId="{4007AD0E-C118-45FF-87A4-90A4177934B6}" dt="2025-05-28T10:39:33.483" v="874" actId="6549"/>
          <ac:spMkLst>
            <pc:docMk/>
            <pc:sldMk cId="0" sldId="256"/>
            <ac:spMk id="55" creationId="{00000000-0000-0000-0000-000000000000}"/>
          </ac:spMkLst>
        </pc:spChg>
        <pc:spChg chg="mod">
          <ac:chgData name="Prateek Ralhan" userId="77e2bd9d-0fa8-4b71-8dd5-5d3944a03297" providerId="ADAL" clId="{4007AD0E-C118-45FF-87A4-90A4177934B6}" dt="2025-05-28T10:39:24.276" v="869" actId="113"/>
          <ac:spMkLst>
            <pc:docMk/>
            <pc:sldMk cId="0" sldId="256"/>
            <ac:spMk id="56" creationId="{00000000-0000-0000-0000-000000000000}"/>
          </ac:spMkLst>
        </pc:spChg>
        <pc:spChg chg="mod">
          <ac:chgData name="Prateek Ralhan" userId="77e2bd9d-0fa8-4b71-8dd5-5d3944a03297" providerId="ADAL" clId="{4007AD0E-C118-45FF-87A4-90A4177934B6}" dt="2025-05-28T10:39:27.474" v="870" actId="20577"/>
          <ac:spMkLst>
            <pc:docMk/>
            <pc:sldMk cId="0" sldId="256"/>
            <ac:spMk id="57" creationId="{00000000-0000-0000-0000-000000000000}"/>
          </ac:spMkLst>
        </pc:spChg>
        <pc:picChg chg="add mod modCrop">
          <ac:chgData name="Prateek Ralhan" userId="77e2bd9d-0fa8-4b71-8dd5-5d3944a03297" providerId="ADAL" clId="{4007AD0E-C118-45FF-87A4-90A4177934B6}" dt="2025-05-28T10:50:13.706" v="897" actId="1076"/>
          <ac:picMkLst>
            <pc:docMk/>
            <pc:sldMk cId="0" sldId="256"/>
            <ac:picMk id="3" creationId="{620E6A34-7CFC-17C7-A238-4935E05AEAFF}"/>
          </ac:picMkLst>
        </pc:picChg>
      </pc:sldChg>
      <pc:sldChg chg="addSp delSp modSp mod">
        <pc:chgData name="Prateek Ralhan" userId="77e2bd9d-0fa8-4b71-8dd5-5d3944a03297" providerId="ADAL" clId="{4007AD0E-C118-45FF-87A4-90A4177934B6}" dt="2025-05-28T10:49:09.364" v="882" actId="962"/>
        <pc:sldMkLst>
          <pc:docMk/>
          <pc:sldMk cId="0" sldId="257"/>
        </pc:sldMkLst>
        <pc:spChg chg="mod">
          <ac:chgData name="Prateek Ralhan" userId="77e2bd9d-0fa8-4b71-8dd5-5d3944a03297" providerId="ADAL" clId="{4007AD0E-C118-45FF-87A4-90A4177934B6}" dt="2025-05-28T10:39:45.741" v="877" actId="403"/>
          <ac:spMkLst>
            <pc:docMk/>
            <pc:sldMk cId="0" sldId="257"/>
            <ac:spMk id="4" creationId="{00000000-0000-0000-0000-000000000000}"/>
          </ac:spMkLst>
        </pc:spChg>
        <pc:picChg chg="add del mod">
          <ac:chgData name="Prateek Ralhan" userId="77e2bd9d-0fa8-4b71-8dd5-5d3944a03297" providerId="ADAL" clId="{4007AD0E-C118-45FF-87A4-90A4177934B6}" dt="2025-05-28T10:14:23.575" v="11" actId="478"/>
          <ac:picMkLst>
            <pc:docMk/>
            <pc:sldMk cId="0" sldId="257"/>
            <ac:picMk id="3" creationId="{C6A1E288-D507-9D8E-D0ED-39347B786369}"/>
          </ac:picMkLst>
        </pc:picChg>
        <pc:picChg chg="add del mod">
          <ac:chgData name="Prateek Ralhan" userId="77e2bd9d-0fa8-4b71-8dd5-5d3944a03297" providerId="ADAL" clId="{4007AD0E-C118-45FF-87A4-90A4177934B6}" dt="2025-05-28T10:14:23.575" v="11" actId="478"/>
          <ac:picMkLst>
            <pc:docMk/>
            <pc:sldMk cId="0" sldId="257"/>
            <ac:picMk id="6" creationId="{070150F8-232C-2A92-9166-B48469DA6D85}"/>
          </ac:picMkLst>
        </pc:picChg>
        <pc:picChg chg="add del mod">
          <ac:chgData name="Prateek Ralhan" userId="77e2bd9d-0fa8-4b71-8dd5-5d3944a03297" providerId="ADAL" clId="{4007AD0E-C118-45FF-87A4-90A4177934B6}" dt="2025-05-28T10:14:23.575" v="11" actId="478"/>
          <ac:picMkLst>
            <pc:docMk/>
            <pc:sldMk cId="0" sldId="257"/>
            <ac:picMk id="8" creationId="{E63B2072-BF5D-CA6C-8201-99543CAD486F}"/>
          </ac:picMkLst>
        </pc:picChg>
        <pc:picChg chg="add mod">
          <ac:chgData name="Prateek Ralhan" userId="77e2bd9d-0fa8-4b71-8dd5-5d3944a03297" providerId="ADAL" clId="{4007AD0E-C118-45FF-87A4-90A4177934B6}" dt="2025-05-28T10:14:17.817" v="10"/>
          <ac:picMkLst>
            <pc:docMk/>
            <pc:sldMk cId="0" sldId="257"/>
            <ac:picMk id="9" creationId="{A8AD1157-C172-475E-7D30-D40A020652A1}"/>
          </ac:picMkLst>
        </pc:picChg>
        <pc:picChg chg="add mod">
          <ac:chgData name="Prateek Ralhan" userId="77e2bd9d-0fa8-4b71-8dd5-5d3944a03297" providerId="ADAL" clId="{4007AD0E-C118-45FF-87A4-90A4177934B6}" dt="2025-05-28T10:14:17.817" v="10"/>
          <ac:picMkLst>
            <pc:docMk/>
            <pc:sldMk cId="0" sldId="257"/>
            <ac:picMk id="10" creationId="{AE19D2B7-F314-86E1-B578-C9119C492AEB}"/>
          </ac:picMkLst>
        </pc:picChg>
        <pc:picChg chg="add mod">
          <ac:chgData name="Prateek Ralhan" userId="77e2bd9d-0fa8-4b71-8dd5-5d3944a03297" providerId="ADAL" clId="{4007AD0E-C118-45FF-87A4-90A4177934B6}" dt="2025-05-28T10:14:17.817" v="10"/>
          <ac:picMkLst>
            <pc:docMk/>
            <pc:sldMk cId="0" sldId="257"/>
            <ac:picMk id="11" creationId="{DFB012AA-3AAC-A5BF-956F-2BDEE500F65F}"/>
          </ac:picMkLst>
        </pc:picChg>
        <pc:picChg chg="add mod">
          <ac:chgData name="Prateek Ralhan" userId="77e2bd9d-0fa8-4b71-8dd5-5d3944a03297" providerId="ADAL" clId="{4007AD0E-C118-45FF-87A4-90A4177934B6}" dt="2025-05-28T10:49:09.364" v="881" actId="27614"/>
          <ac:picMkLst>
            <pc:docMk/>
            <pc:sldMk cId="0" sldId="257"/>
            <ac:picMk id="13" creationId="{768B1D6E-708B-33E6-F77C-BD2F90AE7CBB}"/>
          </ac:picMkLst>
        </pc:picChg>
        <pc:picChg chg="mod">
          <ac:chgData name="Prateek Ralhan" userId="77e2bd9d-0fa8-4b71-8dd5-5d3944a03297" providerId="ADAL" clId="{4007AD0E-C118-45FF-87A4-90A4177934B6}" dt="2025-05-28T10:49:09.364" v="882" actId="962"/>
          <ac:picMkLst>
            <pc:docMk/>
            <pc:sldMk cId="0" sldId="257"/>
            <ac:picMk id="62" creationId="{00000000-0000-0000-0000-000000000000}"/>
          </ac:picMkLst>
        </pc:picChg>
      </pc:sldChg>
      <pc:sldChg chg="addSp delSp modSp mod">
        <pc:chgData name="Prateek Ralhan" userId="77e2bd9d-0fa8-4b71-8dd5-5d3944a03297" providerId="ADAL" clId="{4007AD0E-C118-45FF-87A4-90A4177934B6}" dt="2025-05-28T10:52:57.583" v="951" actId="20577"/>
        <pc:sldMkLst>
          <pc:docMk/>
          <pc:sldMk cId="0" sldId="258"/>
        </pc:sldMkLst>
        <pc:spChg chg="add del mod">
          <ac:chgData name="Prateek Ralhan" userId="77e2bd9d-0fa8-4b71-8dd5-5d3944a03297" providerId="ADAL" clId="{4007AD0E-C118-45FF-87A4-90A4177934B6}" dt="2025-05-28T10:52:57.583" v="951" actId="20577"/>
          <ac:spMkLst>
            <pc:docMk/>
            <pc:sldMk cId="0" sldId="258"/>
            <ac:spMk id="2" creationId="{689064EB-2F9A-5A4C-950B-7A27A707F9BF}"/>
          </ac:spMkLst>
        </pc:spChg>
        <pc:picChg chg="add del">
          <ac:chgData name="Prateek Ralhan" userId="77e2bd9d-0fa8-4b71-8dd5-5d3944a03297" providerId="ADAL" clId="{4007AD0E-C118-45FF-87A4-90A4177934B6}" dt="2025-05-28T10:22:03.192" v="140" actId="478"/>
          <ac:picMkLst>
            <pc:docMk/>
            <pc:sldMk cId="0" sldId="258"/>
            <ac:picMk id="1026" creationId="{96F81613-C7BD-8101-742C-516B6C4577AB}"/>
          </ac:picMkLst>
        </pc:picChg>
      </pc:sldChg>
      <pc:sldChg chg="addSp modSp mod modNotes">
        <pc:chgData name="Prateek Ralhan" userId="77e2bd9d-0fa8-4b71-8dd5-5d3944a03297" providerId="ADAL" clId="{4007AD0E-C118-45FF-87A4-90A4177934B6}" dt="2025-05-28T10:51:52.871" v="905" actId="20577"/>
        <pc:sldMkLst>
          <pc:docMk/>
          <pc:sldMk cId="0" sldId="259"/>
        </pc:sldMkLst>
        <pc:spChg chg="add mod">
          <ac:chgData name="Prateek Ralhan" userId="77e2bd9d-0fa8-4b71-8dd5-5d3944a03297" providerId="ADAL" clId="{4007AD0E-C118-45FF-87A4-90A4177934B6}" dt="2025-05-28T10:51:52.871" v="905" actId="20577"/>
          <ac:spMkLst>
            <pc:docMk/>
            <pc:sldMk cId="0" sldId="259"/>
            <ac:spMk id="2" creationId="{CCBB70D2-51ED-628B-2262-C0A3DAE805D9}"/>
          </ac:spMkLst>
        </pc:spChg>
        <pc:spChg chg="add">
          <ac:chgData name="Prateek Ralhan" userId="77e2bd9d-0fa8-4b71-8dd5-5d3944a03297" providerId="ADAL" clId="{4007AD0E-C118-45FF-87A4-90A4177934B6}" dt="2025-05-28T10:29:34.892" v="286"/>
          <ac:spMkLst>
            <pc:docMk/>
            <pc:sldMk cId="0" sldId="259"/>
            <ac:spMk id="3" creationId="{4B2C0D51-08E7-CAE8-B733-0B7B435EB1A0}"/>
          </ac:spMkLst>
        </pc:spChg>
      </pc:sldChg>
      <pc:sldChg chg="addSp delSp modSp mod">
        <pc:chgData name="Prateek Ralhan" userId="77e2bd9d-0fa8-4b71-8dd5-5d3944a03297" providerId="ADAL" clId="{4007AD0E-C118-45FF-87A4-90A4177934B6}" dt="2025-05-29T06:07:12.647" v="2434" actId="1076"/>
        <pc:sldMkLst>
          <pc:docMk/>
          <pc:sldMk cId="0" sldId="260"/>
        </pc:sldMkLst>
        <pc:spChg chg="add mod">
          <ac:chgData name="Prateek Ralhan" userId="77e2bd9d-0fa8-4b71-8dd5-5d3944a03297" providerId="ADAL" clId="{4007AD0E-C118-45FF-87A4-90A4177934B6}" dt="2025-05-29T06:07:12.647" v="2434" actId="1076"/>
          <ac:spMkLst>
            <pc:docMk/>
            <pc:sldMk cId="0" sldId="260"/>
            <ac:spMk id="3" creationId="{81E91241-54C9-B335-DAB9-6AE8A8389C00}"/>
          </ac:spMkLst>
        </pc:spChg>
        <pc:spChg chg="add del mod">
          <ac:chgData name="Prateek Ralhan" userId="77e2bd9d-0fa8-4b71-8dd5-5d3944a03297" providerId="ADAL" clId="{4007AD0E-C118-45FF-87A4-90A4177934B6}" dt="2025-05-28T10:35:17.973" v="757" actId="478"/>
          <ac:spMkLst>
            <pc:docMk/>
            <pc:sldMk cId="0" sldId="260"/>
            <ac:spMk id="4" creationId="{24088DCA-AE3F-BD11-367C-E42681780AF9}"/>
          </ac:spMkLst>
        </pc:spChg>
        <pc:picChg chg="mod">
          <ac:chgData name="Prateek Ralhan" userId="77e2bd9d-0fa8-4b71-8dd5-5d3944a03297" providerId="ADAL" clId="{4007AD0E-C118-45FF-87A4-90A4177934B6}" dt="2025-05-28T10:34:39.177" v="752" actId="1076"/>
          <ac:picMkLst>
            <pc:docMk/>
            <pc:sldMk cId="0" sldId="260"/>
            <ac:picMk id="2" creationId="{00000000-0000-0000-0000-000000000000}"/>
          </ac:picMkLst>
        </pc:picChg>
      </pc:sldChg>
      <pc:sldChg chg="addSp modSp mod modNotes">
        <pc:chgData name="Prateek Ralhan" userId="77e2bd9d-0fa8-4b71-8dd5-5d3944a03297" providerId="ADAL" clId="{4007AD0E-C118-45FF-87A4-90A4177934B6}" dt="2025-05-28T10:38:42.989" v="866" actId="113"/>
        <pc:sldMkLst>
          <pc:docMk/>
          <pc:sldMk cId="0" sldId="261"/>
        </pc:sldMkLst>
        <pc:spChg chg="add mod">
          <ac:chgData name="Prateek Ralhan" userId="77e2bd9d-0fa8-4b71-8dd5-5d3944a03297" providerId="ADAL" clId="{4007AD0E-C118-45FF-87A4-90A4177934B6}" dt="2025-05-28T10:38:42.989" v="866" actId="113"/>
          <ac:spMkLst>
            <pc:docMk/>
            <pc:sldMk cId="0" sldId="261"/>
            <ac:spMk id="2" creationId="{FED92F85-C48B-C7F6-475B-E9D5BC3CBED6}"/>
          </ac:spMkLst>
        </pc:spChg>
      </pc:sldChg>
      <pc:sldChg chg="addSp modSp mod modNotes">
        <pc:chgData name="Prateek Ralhan" userId="77e2bd9d-0fa8-4b71-8dd5-5d3944a03297" providerId="ADAL" clId="{4007AD0E-C118-45FF-87A4-90A4177934B6}" dt="2025-05-28T10:58:03.557" v="1440" actId="12"/>
        <pc:sldMkLst>
          <pc:docMk/>
          <pc:sldMk cId="0" sldId="262"/>
        </pc:sldMkLst>
        <pc:spChg chg="add mod">
          <ac:chgData name="Prateek Ralhan" userId="77e2bd9d-0fa8-4b71-8dd5-5d3944a03297" providerId="ADAL" clId="{4007AD0E-C118-45FF-87A4-90A4177934B6}" dt="2025-05-28T10:58:03.557" v="1440" actId="12"/>
          <ac:spMkLst>
            <pc:docMk/>
            <pc:sldMk cId="0" sldId="262"/>
            <ac:spMk id="2" creationId="{8A20BF69-97AC-4C46-57F6-49115EA1FA61}"/>
          </ac:spMkLst>
        </pc:spChg>
        <pc:spChg chg="add">
          <ac:chgData name="Prateek Ralhan" userId="77e2bd9d-0fa8-4b71-8dd5-5d3944a03297" providerId="ADAL" clId="{4007AD0E-C118-45FF-87A4-90A4177934B6}" dt="2025-05-28T10:54:08.672" v="1060"/>
          <ac:spMkLst>
            <pc:docMk/>
            <pc:sldMk cId="0" sldId="262"/>
            <ac:spMk id="3" creationId="{E8E0D68D-47FF-E690-FA13-A9B95B19659E}"/>
          </ac:spMkLst>
        </pc:spChg>
      </pc:sldChg>
      <pc:sldChg chg="addSp modSp mod modNotes">
        <pc:chgData name="Prateek Ralhan" userId="77e2bd9d-0fa8-4b71-8dd5-5d3944a03297" providerId="ADAL" clId="{4007AD0E-C118-45FF-87A4-90A4177934B6}" dt="2025-05-28T11:05:52.325" v="2050" actId="120"/>
        <pc:sldMkLst>
          <pc:docMk/>
          <pc:sldMk cId="0" sldId="263"/>
        </pc:sldMkLst>
        <pc:spChg chg="add mod">
          <ac:chgData name="Prateek Ralhan" userId="77e2bd9d-0fa8-4b71-8dd5-5d3944a03297" providerId="ADAL" clId="{4007AD0E-C118-45FF-87A4-90A4177934B6}" dt="2025-05-28T11:05:52.325" v="2050" actId="120"/>
          <ac:spMkLst>
            <pc:docMk/>
            <pc:sldMk cId="0" sldId="263"/>
            <ac:spMk id="2" creationId="{1309DA0E-E1A5-5F36-0BDE-6780219C22BA}"/>
          </ac:spMkLst>
        </pc:spChg>
      </pc:sldChg>
      <pc:sldChg chg="addSp delSp modSp mod modNotes">
        <pc:chgData name="Prateek Ralhan" userId="77e2bd9d-0fa8-4b71-8dd5-5d3944a03297" providerId="ADAL" clId="{4007AD0E-C118-45FF-87A4-90A4177934B6}" dt="2025-05-28T11:19:45.047" v="2399" actId="113"/>
        <pc:sldMkLst>
          <pc:docMk/>
          <pc:sldMk cId="0" sldId="264"/>
        </pc:sldMkLst>
        <pc:spChg chg="add mod">
          <ac:chgData name="Prateek Ralhan" userId="77e2bd9d-0fa8-4b71-8dd5-5d3944a03297" providerId="ADAL" clId="{4007AD0E-C118-45FF-87A4-90A4177934B6}" dt="2025-05-28T11:19:45.047" v="2399" actId="113"/>
          <ac:spMkLst>
            <pc:docMk/>
            <pc:sldMk cId="0" sldId="264"/>
            <ac:spMk id="2" creationId="{34212C33-12ED-F2C0-DA88-236B80BDCC80}"/>
          </ac:spMkLst>
        </pc:spChg>
        <pc:spChg chg="add">
          <ac:chgData name="Prateek Ralhan" userId="77e2bd9d-0fa8-4b71-8dd5-5d3944a03297" providerId="ADAL" clId="{4007AD0E-C118-45FF-87A4-90A4177934B6}" dt="2025-05-28T11:07:37.477" v="2054"/>
          <ac:spMkLst>
            <pc:docMk/>
            <pc:sldMk cId="0" sldId="264"/>
            <ac:spMk id="3" creationId="{1F805EDD-1BC4-2E85-5BA7-9AC3D69EE11E}"/>
          </ac:spMkLst>
        </pc:spChg>
        <pc:spChg chg="add del mod">
          <ac:chgData name="Prateek Ralhan" userId="77e2bd9d-0fa8-4b71-8dd5-5d3944a03297" providerId="ADAL" clId="{4007AD0E-C118-45FF-87A4-90A4177934B6}" dt="2025-05-28T11:09:19.006" v="2117"/>
          <ac:spMkLst>
            <pc:docMk/>
            <pc:sldMk cId="0" sldId="264"/>
            <ac:spMk id="4" creationId="{CCC0C6FA-3F65-70F5-509F-0D951B19219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16732f51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16732f51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16732f51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16732f51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51695df9e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51695df9e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16732f51b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16732f51b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16732f51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16732f51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16732f51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16732f51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516732f51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516732f51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1695df9e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1695df9e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16732f51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16732f51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www.jessejacquesphoto.com/post/the-essential-skill-of-visual-literacy-a-guide-to-understanding-visual-content" TargetMode="External"/><Relationship Id="rId5" Type="http://schemas.openxmlformats.org/officeDocument/2006/relationships/hyperlink" Target="https://www.disabled-world.com/disability/types/vision/#:~:text=Over%2090%25%20of%20those%20with%20vision%20loss%20live,do%20not%20have%20access%20to%20eye%20care%20services." TargetMode="External"/><Relationship Id="rId4" Type="http://schemas.openxmlformats.org/officeDocument/2006/relationships/hyperlink" Target="https://pmc.ncbi.nlm.nih.gov/articles/PMC5820628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app.diagrams.net/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sde3esdtboard –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294675" y="340594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Name: </a:t>
            </a: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unnamed_v2 </a:t>
            </a:r>
            <a:r>
              <a:rPr lang="en-US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🧑‍💻</a:t>
            </a:r>
            <a:endParaRPr sz="21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28730" y="4355785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Theme: </a:t>
            </a: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Multi-modal enterprise Insights </a:t>
            </a:r>
            <a:r>
              <a:rPr lang="en-US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🪄</a:t>
            </a:r>
            <a:endParaRPr sz="21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0163" y="388070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 b="1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Name: </a:t>
            </a:r>
            <a:r>
              <a:rPr lang="en-GB" sz="21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Ratul Pal</a:t>
            </a:r>
            <a:endParaRPr sz="21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 descr="A cartoon of a person using a computer">
            <a:extLst>
              <a:ext uri="{FF2B5EF4-FFF2-40B4-BE49-F238E27FC236}">
                <a16:creationId xmlns:a16="http://schemas.microsoft.com/office/drawing/2014/main" id="{620E6A34-7CFC-17C7-A238-4935E05AEAF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946" r="16979"/>
          <a:stretch/>
        </p:blipFill>
        <p:spPr>
          <a:xfrm>
            <a:off x="7288985" y="3058908"/>
            <a:ext cx="1707689" cy="188140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 title="Arsde3esdtboard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11700" y="634950"/>
            <a:ext cx="85476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Members</a:t>
            </a: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" name="Google Shape;63;p14"/>
          <p:cNvSpPr txBox="1"/>
          <p:nvPr/>
        </p:nvSpPr>
        <p:spPr>
          <a:xfrm>
            <a:off x="409913" y="1269900"/>
            <a:ext cx="85476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GB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Ratul Pal (team lead)</a:t>
            </a:r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GB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Sumit Kumar</a:t>
            </a:r>
          </a:p>
          <a:p>
            <a:pPr marL="228600" lvl="0" indent="-22860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AutoNum type="arabicPeriod"/>
            </a:pPr>
            <a:r>
              <a:rPr lang="en-GB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Prateek Ralhan</a:t>
            </a:r>
            <a:endParaRPr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13" name="Picture 12" descr="A cartoon of a person working on a computer&#10;&#10;AI-generated content may be incorrect.">
            <a:extLst>
              <a:ext uri="{FF2B5EF4-FFF2-40B4-BE49-F238E27FC236}">
                <a16:creationId xmlns:a16="http://schemas.microsoft.com/office/drawing/2014/main" id="{768B1D6E-708B-33E6-F77C-BD2F90AE7C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7893" y="1986246"/>
            <a:ext cx="4149620" cy="31122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291525" y="601350"/>
            <a:ext cx="85680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Solution</a:t>
            </a:r>
            <a:endParaRPr sz="1800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689064EB-2F9A-5A4C-950B-7A27A707F9BF}"/>
              </a:ext>
            </a:extLst>
          </p:cNvPr>
          <p:cNvSpPr txBox="1"/>
          <p:nvPr/>
        </p:nvSpPr>
        <p:spPr>
          <a:xfrm>
            <a:off x="291525" y="814755"/>
            <a:ext cx="8773752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 dirty="0"/>
          </a:p>
          <a:p>
            <a:r>
              <a:rPr lang="en-US" sz="1400" dirty="0"/>
              <a:t>🎯Objective:</a:t>
            </a:r>
          </a:p>
          <a:p>
            <a:r>
              <a:rPr lang="en-US" sz="1200" dirty="0"/>
              <a:t>To empower visually impaired individuals to query, comprehend and analyse visual content (images, videos, surroundings) using an </a:t>
            </a:r>
            <a:r>
              <a:rPr lang="en-US" sz="1200" b="1" dirty="0"/>
              <a:t>intuitive, voice-driven interface backed by multimodal AI </a:t>
            </a:r>
            <a:r>
              <a:rPr lang="en-US" sz="1200" dirty="0"/>
              <a:t>-&gt; </a:t>
            </a:r>
            <a:r>
              <a:rPr lang="en-US" sz="1600" b="1" dirty="0"/>
              <a:t>Pyxis 🚀</a:t>
            </a:r>
            <a:r>
              <a:rPr lang="en-US" sz="1200" dirty="0"/>
              <a:t>.</a:t>
            </a:r>
          </a:p>
          <a:p>
            <a:r>
              <a:rPr lang="en-US" sz="1400" dirty="0"/>
              <a:t>🛠️ How it works: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User speaks a query related to their visual environment or static image/video feed.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System performs ASR → Vision analysis → LLM-based Q&amp;A (reasoning models) → Speech response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Uses both real-time camera feeds and static content (images/videos)</a:t>
            </a:r>
          </a:p>
          <a:p>
            <a:r>
              <a:rPr lang="en-US" sz="1400" dirty="0"/>
              <a:t>Key Capabilities:</a:t>
            </a:r>
          </a:p>
          <a:p>
            <a:br>
              <a:rPr lang="en-US" sz="100" dirty="0"/>
            </a:br>
            <a:r>
              <a:rPr lang="en-US" sz="1200" dirty="0"/>
              <a:t>✅ Real-time vision understanding</a:t>
            </a:r>
            <a:br>
              <a:rPr lang="en-US" sz="1200" dirty="0"/>
            </a:br>
            <a:r>
              <a:rPr lang="en-US" sz="1200" dirty="0"/>
              <a:t>✅ Multimodal reasoning (text + vision + speech)</a:t>
            </a:r>
            <a:br>
              <a:rPr lang="en-US" sz="1200" dirty="0"/>
            </a:br>
            <a:r>
              <a:rPr lang="en-US" sz="1200" dirty="0"/>
              <a:t>✅ Voice-based interaction &amp; feedback</a:t>
            </a:r>
            <a:br>
              <a:rPr lang="en-US" sz="1200" dirty="0"/>
            </a:br>
            <a:r>
              <a:rPr lang="en-US" sz="1200" dirty="0"/>
              <a:t>✅ Deployable on Intel Edge Devices/cloud infrastructure!</a:t>
            </a:r>
            <a:endParaRPr lang="en-US" sz="11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311700" y="533625"/>
            <a:ext cx="8520600" cy="44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Motivation/Stats/References</a:t>
            </a:r>
            <a:endParaRPr sz="1800" dirty="0">
              <a:solidFill>
                <a:srgbClr val="61616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CCBB70D2-51ED-628B-2262-C0A3DAE805D9}"/>
              </a:ext>
            </a:extLst>
          </p:cNvPr>
          <p:cNvSpPr txBox="1"/>
          <p:nvPr/>
        </p:nvSpPr>
        <p:spPr>
          <a:xfrm>
            <a:off x="291525" y="814755"/>
            <a:ext cx="8568000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 dirty="0"/>
          </a:p>
          <a:p>
            <a:endParaRPr lang="en-US" sz="100" dirty="0"/>
          </a:p>
          <a:p>
            <a:r>
              <a:rPr lang="en-US" sz="1400" dirty="0"/>
              <a:t>	💡 </a:t>
            </a:r>
            <a:r>
              <a:rPr lang="en-US" sz="1400" b="1" dirty="0"/>
              <a:t>Blindness affects over 253 million people globally</a:t>
            </a:r>
            <a:r>
              <a:rPr lang="en-US" sz="1400" dirty="0"/>
              <a:t> (WHO) – </a:t>
            </a:r>
            <a:r>
              <a:rPr lang="en-US" sz="1400" dirty="0">
                <a:hlinkClick r:id="rId4"/>
              </a:rPr>
              <a:t>link 🔗</a:t>
            </a:r>
            <a:br>
              <a:rPr lang="en-US" sz="1400" dirty="0"/>
            </a:br>
            <a:r>
              <a:rPr lang="en-US" sz="1400" dirty="0"/>
              <a:t>	📊 </a:t>
            </a:r>
            <a:r>
              <a:rPr lang="en-US" sz="1400" b="1" dirty="0"/>
              <a:t>90% of visually impaired people live in low-income settings </a:t>
            </a:r>
            <a:r>
              <a:rPr lang="en-US" sz="1400" dirty="0"/>
              <a:t>–</a:t>
            </a:r>
            <a:r>
              <a:rPr lang="en-US" sz="1400" b="1" dirty="0"/>
              <a:t> </a:t>
            </a:r>
            <a:r>
              <a:rPr lang="en-US" sz="1400" dirty="0">
                <a:hlinkClick r:id="rId5"/>
              </a:rPr>
              <a:t>link 🔗</a:t>
            </a:r>
            <a:br>
              <a:rPr lang="en-US" sz="1400" dirty="0"/>
            </a:br>
            <a:r>
              <a:rPr lang="en-US" sz="1400" dirty="0"/>
              <a:t>	🧭 </a:t>
            </a:r>
            <a:r>
              <a:rPr lang="en-US" sz="1400" b="1" dirty="0"/>
              <a:t>Navigating and understanding visual context is a daily challenge </a:t>
            </a:r>
            <a:r>
              <a:rPr lang="en-US" sz="1400" dirty="0"/>
              <a:t>– </a:t>
            </a:r>
            <a:r>
              <a:rPr lang="en-US" sz="1400" dirty="0">
                <a:hlinkClick r:id="rId6"/>
              </a:rPr>
              <a:t>link 🔗</a:t>
            </a:r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Enabling independent visual understanding through accessible and low-cost multimodal AI can </a:t>
            </a:r>
            <a:r>
              <a:rPr lang="en-US" sz="1400" b="1" dirty="0"/>
              <a:t>significantly enhance quality of life</a:t>
            </a:r>
            <a:r>
              <a:rPr lang="en-US" sz="1400" dirty="0"/>
              <a:t>, aid in </a:t>
            </a:r>
            <a:r>
              <a:rPr lang="en-US" sz="1400" b="1" dirty="0"/>
              <a:t>education</a:t>
            </a:r>
            <a:r>
              <a:rPr lang="en-US" sz="1400" dirty="0"/>
              <a:t>, </a:t>
            </a:r>
            <a:r>
              <a:rPr lang="en-US" sz="1400" b="1" dirty="0"/>
              <a:t>mobility</a:t>
            </a:r>
            <a:r>
              <a:rPr lang="en-US" sz="1400" dirty="0"/>
              <a:t>, and </a:t>
            </a:r>
            <a:r>
              <a:rPr lang="en-US" sz="1400" b="1" dirty="0"/>
              <a:t>information access</a:t>
            </a:r>
            <a:r>
              <a:rPr lang="en-US" sz="1400" dirty="0"/>
              <a:t> for the visually impaired.</a:t>
            </a:r>
          </a:p>
          <a:p>
            <a:r>
              <a:rPr lang="en-US" sz="1400" dirty="0"/>
              <a:t>Recent breakthroughs in multimodal LLMs (Mistral, LLaMA, </a:t>
            </a:r>
            <a:r>
              <a:rPr lang="en-US" sz="1400" dirty="0" err="1"/>
              <a:t>BridgeTower</a:t>
            </a:r>
            <a:r>
              <a:rPr lang="en-US" sz="1400" dirty="0"/>
              <a:t>, OpenAI Whisper) </a:t>
            </a:r>
            <a:r>
              <a:rPr lang="en-US" sz="1400" b="1" dirty="0"/>
              <a:t>make contextual visual reasoning possible!</a:t>
            </a:r>
          </a:p>
          <a:p>
            <a:r>
              <a:rPr lang="en-US" sz="1400" dirty="0"/>
              <a:t>With</a:t>
            </a:r>
            <a:r>
              <a:rPr lang="en-US" sz="1400" b="1" dirty="0"/>
              <a:t> </a:t>
            </a:r>
            <a:r>
              <a:rPr lang="en-US" sz="2000" b="1" dirty="0"/>
              <a:t>Pyxis 🚀</a:t>
            </a:r>
            <a:r>
              <a:rPr lang="en-US" sz="1400" b="1" dirty="0"/>
              <a:t>, </a:t>
            </a:r>
            <a:r>
              <a:rPr lang="en-US" sz="1400" dirty="0"/>
              <a:t>we bring the power of </a:t>
            </a:r>
            <a:r>
              <a:rPr lang="en-US" sz="1400" b="1" dirty="0"/>
              <a:t>multimodal AI </a:t>
            </a:r>
            <a:r>
              <a:rPr lang="en-US" sz="1400" dirty="0"/>
              <a:t>to the </a:t>
            </a:r>
            <a:r>
              <a:rPr lang="en-US" sz="1400" b="1" dirty="0"/>
              <a:t>visually impaired – so they can </a:t>
            </a:r>
            <a:r>
              <a:rPr lang="en-US" sz="2000" b="1" dirty="0"/>
              <a:t>ask</a:t>
            </a:r>
            <a:r>
              <a:rPr lang="en-US" sz="1400" b="1" dirty="0"/>
              <a:t>, </a:t>
            </a:r>
            <a:r>
              <a:rPr lang="en-US" sz="2000" b="1" dirty="0"/>
              <a:t>understand</a:t>
            </a:r>
            <a:r>
              <a:rPr lang="en-US" sz="1400" b="1" dirty="0"/>
              <a:t> and </a:t>
            </a:r>
            <a:r>
              <a:rPr lang="en-US" sz="2000" b="1" dirty="0"/>
              <a:t>respond</a:t>
            </a:r>
            <a:r>
              <a:rPr lang="en-US" sz="1400" b="1" dirty="0"/>
              <a:t> to the world around them, independently!</a:t>
            </a:r>
          </a:p>
          <a:p>
            <a:endParaRPr lang="en-US" sz="1400" dirty="0"/>
          </a:p>
          <a:p>
            <a:endParaRPr lang="en-US" sz="11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/>
        </p:nvSpPr>
        <p:spPr>
          <a:xfrm>
            <a:off x="311700" y="553800"/>
            <a:ext cx="8527500" cy="43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System Architecture</a:t>
            </a:r>
            <a:endParaRPr sz="1600" dirty="0">
              <a:solidFill>
                <a:srgbClr val="61616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6012" y="1081950"/>
            <a:ext cx="5831976" cy="3800550"/>
          </a:xfrm>
          <a:prstGeom prst="rect">
            <a:avLst/>
          </a:prstGeom>
        </p:spPr>
      </p:pic>
      <p:sp>
        <p:nvSpPr>
          <p:cNvPr id="3" name="Google Shape;69;p15">
            <a:extLst>
              <a:ext uri="{FF2B5EF4-FFF2-40B4-BE49-F238E27FC236}">
                <a16:creationId xmlns:a16="http://schemas.microsoft.com/office/drawing/2014/main" id="{81E91241-54C9-B335-DAB9-6AE8A8389C00}"/>
              </a:ext>
            </a:extLst>
          </p:cNvPr>
          <p:cNvSpPr txBox="1"/>
          <p:nvPr/>
        </p:nvSpPr>
        <p:spPr>
          <a:xfrm>
            <a:off x="49300" y="4101901"/>
            <a:ext cx="1761334" cy="911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 dirty="0"/>
          </a:p>
          <a:p>
            <a:br>
              <a:rPr lang="en-US" sz="1000" dirty="0"/>
            </a:br>
            <a:r>
              <a:rPr lang="en-US" sz="1000" dirty="0"/>
              <a:t>🎨 Designed using: </a:t>
            </a:r>
            <a:r>
              <a:rPr lang="en-US" sz="1000" dirty="0">
                <a:hlinkClick r:id="rId5"/>
              </a:rPr>
              <a:t>https://app.diagrams.net/</a:t>
            </a:r>
            <a:r>
              <a:rPr lang="en-US" sz="1000" dirty="0"/>
              <a:t> </a:t>
            </a:r>
            <a:endParaRPr lang="en-US" sz="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311700" y="563875"/>
            <a:ext cx="8520600" cy="43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 Stack</a:t>
            </a:r>
            <a:endParaRPr sz="1600" b="1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FED92F85-C48B-C7F6-475B-E9D5BC3CBED6}"/>
              </a:ext>
            </a:extLst>
          </p:cNvPr>
          <p:cNvSpPr txBox="1"/>
          <p:nvPr/>
        </p:nvSpPr>
        <p:spPr>
          <a:xfrm>
            <a:off x="291525" y="814755"/>
            <a:ext cx="8568000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 dirty="0"/>
          </a:p>
          <a:p>
            <a:endParaRPr lang="en-US" sz="1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🔧 OPEA Platform: </a:t>
            </a:r>
            <a:r>
              <a:rPr lang="en-US" sz="1400" dirty="0"/>
              <a:t>(API Gateway (</a:t>
            </a:r>
            <a:r>
              <a:rPr lang="en-US" sz="1400" i="1" dirty="0"/>
              <a:t>nginx-proxy</a:t>
            </a:r>
            <a:r>
              <a:rPr lang="en-US" sz="1400" dirty="0"/>
              <a:t>), Redis Broker (</a:t>
            </a:r>
            <a:r>
              <a:rPr lang="en-US" sz="1400" i="1" dirty="0" err="1"/>
              <a:t>opea-redis</a:t>
            </a:r>
            <a:r>
              <a:rPr lang="en-US" sz="1400" dirty="0"/>
              <a:t>))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🧠 LLMs:</a:t>
            </a:r>
            <a:r>
              <a:rPr lang="en-US" sz="1400" dirty="0"/>
              <a:t> LLaMA, Falcon, Mistral, Neural Chat 7B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🎤 ASR: </a:t>
            </a:r>
            <a:r>
              <a:rPr lang="en-US" sz="1400" dirty="0"/>
              <a:t>OpenAI Whisper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👁️ Vision:</a:t>
            </a:r>
            <a:r>
              <a:rPr lang="en-US" sz="1400" dirty="0"/>
              <a:t> Object Detection, OCR, Image Captioning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🔊 TTS:</a:t>
            </a:r>
            <a:r>
              <a:rPr lang="en-US" sz="1400" dirty="0"/>
              <a:t> SpeechT5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📦 Embeddings:</a:t>
            </a:r>
            <a:r>
              <a:rPr lang="en-US" sz="1400" dirty="0"/>
              <a:t> all-</a:t>
            </a:r>
            <a:r>
              <a:rPr lang="en-US" sz="1400" dirty="0" err="1"/>
              <a:t>MiniLM</a:t>
            </a:r>
            <a:r>
              <a:rPr lang="en-US" sz="1400" dirty="0"/>
              <a:t> v2, </a:t>
            </a:r>
            <a:r>
              <a:rPr lang="en-US" sz="1400" dirty="0" err="1"/>
              <a:t>BridgeTower</a:t>
            </a:r>
            <a:endParaRPr lang="en-US" sz="1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🧠 Vector DB:</a:t>
            </a:r>
            <a:r>
              <a:rPr lang="en-US" sz="1400" dirty="0"/>
              <a:t> Pinecone / </a:t>
            </a:r>
            <a:r>
              <a:rPr lang="en-US" sz="1400" dirty="0" err="1"/>
              <a:t>Qdrant</a:t>
            </a:r>
            <a:r>
              <a:rPr lang="en-US" sz="1400" dirty="0"/>
              <a:t> / </a:t>
            </a:r>
            <a:r>
              <a:rPr lang="en-US" sz="1400" dirty="0" err="1"/>
              <a:t>Weaviate</a:t>
            </a:r>
            <a:r>
              <a:rPr lang="en-US" sz="1400" dirty="0"/>
              <a:t> / FAISS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⚙️ Intel Edge Devices:</a:t>
            </a:r>
            <a:r>
              <a:rPr lang="en-US" sz="1400" dirty="0"/>
              <a:t> (Xeon CPUs) with </a:t>
            </a:r>
            <a:r>
              <a:rPr lang="en-US" sz="1400" dirty="0" err="1"/>
              <a:t>OpenVINO</a:t>
            </a:r>
            <a:r>
              <a:rPr lang="en-US" sz="1400" dirty="0"/>
              <a:t> toolkit for accelerated CPU inference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311700" y="523550"/>
            <a:ext cx="8520600" cy="42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Assumptions</a:t>
            </a:r>
            <a:endParaRPr sz="180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8A20BF69-97AC-4C46-57F6-49115EA1FA61}"/>
              </a:ext>
            </a:extLst>
          </p:cNvPr>
          <p:cNvSpPr txBox="1"/>
          <p:nvPr/>
        </p:nvSpPr>
        <p:spPr>
          <a:xfrm>
            <a:off x="291525" y="814755"/>
            <a:ext cx="8568000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pPr marL="171450" indent="-171450">
              <a:buFont typeface="Wingdings" panose="05000000000000000000" pitchFamily="2" charset="2"/>
              <a:buChar char="v"/>
            </a:pPr>
            <a:endParaRPr lang="en-US" sz="200" dirty="0"/>
          </a:p>
          <a:p>
            <a:pPr marL="171450" indent="-171450">
              <a:buFont typeface="Wingdings" panose="05000000000000000000" pitchFamily="2" charset="2"/>
              <a:buChar char="v"/>
            </a:pPr>
            <a:endParaRPr lang="en-US" sz="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 ⚠️Input Modality: </a:t>
            </a:r>
            <a:r>
              <a:rPr lang="en-US" sz="1600" dirty="0"/>
              <a:t>User provides spoken queries; system assumes device has microphone access.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 ⚠️Edge Constraints: </a:t>
            </a:r>
            <a:r>
              <a:rPr lang="en-US" sz="1600" dirty="0"/>
              <a:t>Solution designed for low-latency edge inference.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 ⚠️Vision Feed Availability:</a:t>
            </a:r>
            <a:r>
              <a:rPr lang="en-US" sz="1600" dirty="0"/>
              <a:t> System assumes access to either a live camera or uploaded/stored visual content.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⚠️Use Case Scope:</a:t>
            </a:r>
            <a:r>
              <a:rPr lang="en-US" sz="1600" dirty="0"/>
              <a:t> Prioritizing general object understanding, text extraction, and scene explanation.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800" dirty="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OPEA platform and microservices usage</a:t>
            </a:r>
            <a:endParaRPr sz="1800" i="0" u="none" strike="noStrike" cap="none" dirty="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1309DA0E-E1A5-5F36-0BDE-6780219C22BA}"/>
              </a:ext>
            </a:extLst>
          </p:cNvPr>
          <p:cNvSpPr txBox="1"/>
          <p:nvPr/>
        </p:nvSpPr>
        <p:spPr>
          <a:xfrm>
            <a:off x="311700" y="936669"/>
            <a:ext cx="8568000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 dirty="0"/>
          </a:p>
          <a:p>
            <a:endParaRPr lang="en-US" sz="200" dirty="0"/>
          </a:p>
          <a:p>
            <a:r>
              <a:rPr lang="en-US" sz="1400" dirty="0"/>
              <a:t>How </a:t>
            </a:r>
            <a:r>
              <a:rPr lang="en-US" sz="1400" b="1" dirty="0"/>
              <a:t>OPEA</a:t>
            </a:r>
            <a:r>
              <a:rPr lang="en-US" sz="1400" dirty="0"/>
              <a:t> powers </a:t>
            </a:r>
            <a:r>
              <a:rPr lang="en-US" sz="1400" b="1" dirty="0"/>
              <a:t>Pyxis 🚀</a:t>
            </a:r>
            <a:r>
              <a:rPr lang="en-US" sz="14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🛠️ API Gateway (</a:t>
            </a:r>
            <a:r>
              <a:rPr lang="en-US" sz="1200" b="1" i="1" dirty="0"/>
              <a:t>nginx-proxy</a:t>
            </a:r>
            <a:r>
              <a:rPr lang="en-US" sz="1200" b="1" dirty="0"/>
              <a:t>), Redis Broker (</a:t>
            </a:r>
            <a:r>
              <a:rPr lang="en-US" sz="1200" b="1" i="1" dirty="0" err="1"/>
              <a:t>opea-redis</a:t>
            </a:r>
            <a:r>
              <a:rPr lang="en-US" sz="1200" b="1" dirty="0"/>
              <a:t>): </a:t>
            </a:r>
            <a:r>
              <a:rPr lang="en-US" sz="1200" dirty="0"/>
              <a:t>Ensures secure, scalable microservice orchestration, acts as load balancer and prevents overuse/abuse of API calls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🛠️ ASR Service (OpenAI Whisper): </a:t>
            </a:r>
            <a:r>
              <a:rPr lang="en-US" sz="1200" dirty="0"/>
              <a:t>Converts speech to text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🛠️Multimodal LLM (LLaMA, Falcon, Mistral, Neural Chat 7B): </a:t>
            </a:r>
            <a:r>
              <a:rPr lang="en-US" sz="1200" dirty="0"/>
              <a:t>Processes combined text + vision context for Q&amp;A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🛠️ Vision Service:</a:t>
            </a:r>
            <a:r>
              <a:rPr lang="en-US" sz="1200" dirty="0"/>
              <a:t> Object Detection, OCR (text in images), Image Captioning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🛠️ TTS Service (SpeechT5): </a:t>
            </a:r>
            <a:r>
              <a:rPr lang="en-US" sz="1200" dirty="0"/>
              <a:t>Responds to the user in natural speech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🛠️ Embeddings (all-</a:t>
            </a:r>
            <a:r>
              <a:rPr lang="en-US" sz="1200" b="1" dirty="0" err="1"/>
              <a:t>MiniLM</a:t>
            </a:r>
            <a:r>
              <a:rPr lang="en-US" sz="1200" b="1" dirty="0"/>
              <a:t> v2, </a:t>
            </a:r>
            <a:r>
              <a:rPr lang="en-US" sz="1200" b="1" dirty="0" err="1"/>
              <a:t>BridgeTower</a:t>
            </a:r>
            <a:r>
              <a:rPr lang="en-US" sz="1200" b="1" dirty="0"/>
              <a:t>) + Vector Search (Pinecone / </a:t>
            </a:r>
            <a:r>
              <a:rPr lang="en-US" sz="1200" b="1" dirty="0" err="1"/>
              <a:t>Qdrant</a:t>
            </a:r>
            <a:r>
              <a:rPr lang="en-US" sz="1200" b="1" dirty="0"/>
              <a:t> / </a:t>
            </a:r>
            <a:r>
              <a:rPr lang="en-US" sz="1200" b="1" dirty="0" err="1"/>
              <a:t>Weaviate</a:t>
            </a:r>
            <a:r>
              <a:rPr lang="en-US" sz="1200" b="1" dirty="0"/>
              <a:t> / FAISS): </a:t>
            </a:r>
            <a:r>
              <a:rPr lang="en-US" sz="1200" dirty="0"/>
              <a:t>Enables semantic context matching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🛠️ Edge Optimization:</a:t>
            </a:r>
            <a:r>
              <a:rPr lang="en-US" sz="1200" dirty="0"/>
              <a:t> </a:t>
            </a:r>
            <a:r>
              <a:rPr lang="en-US" sz="1200" dirty="0" err="1"/>
              <a:t>OpenVINO</a:t>
            </a:r>
            <a:r>
              <a:rPr lang="en-US" sz="1200" dirty="0"/>
              <a:t> models run efficiently on Intel Xeon processors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 title="1 Intel GenAI Hackathon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311700" y="7064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Novelty and Expected Results</a:t>
            </a:r>
            <a:endParaRPr sz="1800">
              <a:solidFill>
                <a:srgbClr val="61616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Google Shape;69;p15">
            <a:extLst>
              <a:ext uri="{FF2B5EF4-FFF2-40B4-BE49-F238E27FC236}">
                <a16:creationId xmlns:a16="http://schemas.microsoft.com/office/drawing/2014/main" id="{34212C33-12ED-F2C0-DA88-236B80BDCC80}"/>
              </a:ext>
            </a:extLst>
          </p:cNvPr>
          <p:cNvSpPr txBox="1"/>
          <p:nvPr/>
        </p:nvSpPr>
        <p:spPr>
          <a:xfrm>
            <a:off x="311700" y="936669"/>
            <a:ext cx="8568000" cy="3999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lnSpc>
                <a:spcPct val="115000"/>
              </a:lnSpc>
              <a:spcAft>
                <a:spcPts val="1200"/>
              </a:spcAft>
              <a:buNone/>
              <a:defRPr sz="1800">
                <a:solidFill>
                  <a:srgbClr val="616161"/>
                </a:solidFill>
                <a:latin typeface="Google Sans Medium"/>
                <a:ea typeface="Google Sans Medium"/>
                <a:cs typeface="Google Sans Medium"/>
              </a:defRPr>
            </a:lvl1pPr>
          </a:lstStyle>
          <a:p>
            <a:endParaRPr lang="en-US" sz="100" dirty="0"/>
          </a:p>
          <a:p>
            <a:endParaRPr lang="en-US" sz="100" dirty="0"/>
          </a:p>
          <a:p>
            <a:r>
              <a:rPr lang="en-US" sz="1400" dirty="0"/>
              <a:t>🧪 </a:t>
            </a:r>
            <a:r>
              <a:rPr lang="en-US" sz="1400" b="1" dirty="0"/>
              <a:t>Novelty</a:t>
            </a:r>
            <a:r>
              <a:rPr lang="en-US" sz="1400" dirty="0"/>
              <a:t>: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b="1" dirty="0"/>
              <a:t> End-to-end multimodal flow </a:t>
            </a:r>
            <a:r>
              <a:rPr lang="en-US" altLang="en-US" sz="1200" dirty="0"/>
              <a:t>(speech → vision → LLM → speech)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b="1" dirty="0"/>
              <a:t> Optimized for edge deployment </a:t>
            </a:r>
            <a:r>
              <a:rPr lang="en-US" altLang="en-US" sz="1200" dirty="0"/>
              <a:t>(real-time on low-cost hardware)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b="1" dirty="0"/>
              <a:t> Built entirely using OPEA-compliant microservices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b="1" dirty="0"/>
              <a:t> Modular architecture</a:t>
            </a:r>
            <a:r>
              <a:rPr lang="en-US" altLang="en-US" sz="1200" dirty="0"/>
              <a:t> enabling plug-and-play enhancements</a:t>
            </a:r>
          </a:p>
          <a:p>
            <a:r>
              <a:rPr lang="en-US" sz="1400" dirty="0"/>
              <a:t>🎯 </a:t>
            </a:r>
            <a:r>
              <a:rPr lang="en-US" sz="1400" b="1" dirty="0"/>
              <a:t>Expected Results</a:t>
            </a:r>
            <a:r>
              <a:rPr lang="en-US" sz="1400" dirty="0"/>
              <a:t>: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b="1" dirty="0"/>
              <a:t> </a:t>
            </a:r>
            <a:r>
              <a:rPr lang="en-US" altLang="en-US" sz="1200" dirty="0"/>
              <a:t>~90% ASR + vision Q&amp;A accuracy on benchmark visual datasets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dirty="0"/>
              <a:t> End-to-end latency under 2s on Intel Xeon edge servers</a:t>
            </a:r>
          </a:p>
          <a:p>
            <a:pPr lvl="0" defTabSz="914400" eaLnBrk="0" fontAlgn="base" latinLnBrk="0" hangingPunct="0"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200" dirty="0"/>
              <a:t> Positive User feedback (pilot testing with visually impaired users)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  <a:p>
            <a:pPr>
              <a:buFont typeface="Arial" panose="020B0604020202020204" pitchFamily="34" charset="0"/>
              <a:buChar char="•"/>
            </a:pP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3051</TotalTime>
  <Words>684</Words>
  <Application>Microsoft Office PowerPoint</Application>
  <PresentationFormat>On-screen Show (16:9)</PresentationFormat>
  <Paragraphs>72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Google Sans</vt:lpstr>
      <vt:lpstr>Proxima Nova</vt:lpstr>
      <vt:lpstr>Google Sans Medium</vt:lpstr>
      <vt:lpstr>Wingdings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Prateek Ralhan</cp:lastModifiedBy>
  <cp:revision>3</cp:revision>
  <dcterms:modified xsi:type="dcterms:W3CDTF">2025-05-29T06:07:21Z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0c2fedb-0da6-4717-8531-d16a1b9930f4_Enabled">
    <vt:lpwstr>true</vt:lpwstr>
  </property>
  <property fmtid="{D5CDD505-2E9C-101B-9397-08002B2CF9AE}" pid="3" name="MSIP_Label_90c2fedb-0da6-4717-8531-d16a1b9930f4_SetDate">
    <vt:lpwstr>2025-05-28T07:19:52Z</vt:lpwstr>
  </property>
  <property fmtid="{D5CDD505-2E9C-101B-9397-08002B2CF9AE}" pid="4" name="MSIP_Label_90c2fedb-0da6-4717-8531-d16a1b9930f4_Method">
    <vt:lpwstr>Standard</vt:lpwstr>
  </property>
  <property fmtid="{D5CDD505-2E9C-101B-9397-08002B2CF9AE}" pid="5" name="MSIP_Label_90c2fedb-0da6-4717-8531-d16a1b9930f4_Name">
    <vt:lpwstr>90c2fedb-0da6-4717-8531-d16a1b9930f4</vt:lpwstr>
  </property>
  <property fmtid="{D5CDD505-2E9C-101B-9397-08002B2CF9AE}" pid="6" name="MSIP_Label_90c2fedb-0da6-4717-8531-d16a1b9930f4_SiteId">
    <vt:lpwstr>45597f60-6e37-4be7-acfb-4c9e23b261ea</vt:lpwstr>
  </property>
  <property fmtid="{D5CDD505-2E9C-101B-9397-08002B2CF9AE}" pid="7" name="MSIP_Label_90c2fedb-0da6-4717-8531-d16a1b9930f4_ActionId">
    <vt:lpwstr>c59979d5-9856-4b15-a239-de88914c3acd</vt:lpwstr>
  </property>
  <property fmtid="{D5CDD505-2E9C-101B-9397-08002B2CF9AE}" pid="8" name="MSIP_Label_90c2fedb-0da6-4717-8531-d16a1b9930f4_ContentBits">
    <vt:lpwstr>0</vt:lpwstr>
  </property>
  <property fmtid="{D5CDD505-2E9C-101B-9397-08002B2CF9AE}" pid="9" name="MSIP_Label_90c2fedb-0da6-4717-8531-d16a1b9930f4_Tag">
    <vt:lpwstr>10, 3, 0, 1</vt:lpwstr>
  </property>
</Properties>
</file>

<file path=docProps/thumbnail.jpeg>
</file>